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WNUMm7qfY4xAi0Ml2B5BOVVxv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784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08" y="685791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114742c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114742c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d0443b09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d0443b09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d0443b0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d0443b0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d0443b09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d0443b09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d0443b096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d0443b096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d114742c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d114742c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d114742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d114742c7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4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3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4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5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6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3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4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5"/>
          <p:cNvSpPr txBox="1">
            <a:spLocks noGrp="1"/>
          </p:cNvSpPr>
          <p:nvPr>
            <p:ph type="subTitle" idx="1"/>
          </p:nvPr>
        </p:nvSpPr>
        <p:spPr>
          <a:xfrm>
            <a:off x="45711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subTitle" idx="1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body" idx="3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body" idx="2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0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0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1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1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61"/>
          <p:cNvSpPr txBox="1">
            <a:spLocks noGrp="1"/>
          </p:cNvSpPr>
          <p:nvPr>
            <p:ph type="body" idx="2"/>
          </p:nvPr>
        </p:nvSpPr>
        <p:spPr>
          <a:xfrm>
            <a:off x="323973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1"/>
          <p:cNvSpPr txBox="1">
            <a:spLocks noGrp="1"/>
          </p:cNvSpPr>
          <p:nvPr>
            <p:ph type="body" idx="3"/>
          </p:nvPr>
        </p:nvSpPr>
        <p:spPr>
          <a:xfrm>
            <a:off x="602235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1"/>
          <p:cNvSpPr txBox="1">
            <a:spLocks noGrp="1"/>
          </p:cNvSpPr>
          <p:nvPr>
            <p:ph type="body" idx="4"/>
          </p:nvPr>
        </p:nvSpPr>
        <p:spPr>
          <a:xfrm>
            <a:off x="45711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1"/>
          <p:cNvSpPr txBox="1">
            <a:spLocks noGrp="1"/>
          </p:cNvSpPr>
          <p:nvPr>
            <p:ph type="body" idx="5"/>
          </p:nvPr>
        </p:nvSpPr>
        <p:spPr>
          <a:xfrm>
            <a:off x="323973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1"/>
          <p:cNvSpPr txBox="1">
            <a:spLocks noGrp="1"/>
          </p:cNvSpPr>
          <p:nvPr>
            <p:ph type="body" idx="6"/>
          </p:nvPr>
        </p:nvSpPr>
        <p:spPr>
          <a:xfrm>
            <a:off x="602235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ubTitle" idx="1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subTitle" idx="1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3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2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3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3" descr="University at Buffalo, The State University of New York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title"/>
          </p:nvPr>
        </p:nvSpPr>
        <p:spPr>
          <a:xfrm>
            <a:off x="493830" y="1117800"/>
            <a:ext cx="49785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p23" descr="University at Buffalo, The State University of New York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5180" y="4530870"/>
            <a:ext cx="3600181" cy="266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5" descr="University at Buffalo, The State University of New York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5" descr="University at Buffalo, The State University of New York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descr="University at Buffalo, The State University of New York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60" y="240840"/>
            <a:ext cx="360018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2"/>
          </p:nvPr>
        </p:nvSpPr>
        <p:spPr>
          <a:xfrm>
            <a:off x="3871530" y="1482300"/>
            <a:ext cx="4743600" cy="29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493838" y="1117800"/>
            <a:ext cx="55977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EDITING - Development</a:t>
            </a:r>
            <a:endParaRPr sz="4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CSE 611 – MS Project Development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Professor – Jinjun Xiong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 idx="4294967295"/>
          </p:nvPr>
        </p:nvSpPr>
        <p:spPr>
          <a:xfrm>
            <a:off x="622350" y="2281575"/>
            <a:ext cx="78993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331830" y="663660"/>
            <a:ext cx="41808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b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1830" y="2147850"/>
            <a:ext cx="49785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Pavana Lakshmi Venugopal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Saad Ahmed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Taraka Rohit Adusumilli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Ayesha Humaera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8d114742c7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1122900"/>
            <a:ext cx="8102924" cy="40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8d114742c7_2_14"/>
          <p:cNvSpPr txBox="1"/>
          <p:nvPr/>
        </p:nvSpPr>
        <p:spPr>
          <a:xfrm>
            <a:off x="110775" y="72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Updated Home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0443b096_0_3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high end features - Before fix</a:t>
            </a:r>
            <a:endParaRPr/>
          </a:p>
        </p:txBody>
      </p:sp>
      <p:pic>
        <p:nvPicPr>
          <p:cNvPr id="188" name="Google Shape;188;g28d0443b09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0" y="1178650"/>
            <a:ext cx="8685523" cy="38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8d0443b09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1076100"/>
            <a:ext cx="8839203" cy="41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8d0443b096_0_6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high end features - After fix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8d0443b096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0" y="1071775"/>
            <a:ext cx="8839198" cy="40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8d0443b096_5_0"/>
          <p:cNvSpPr txBox="1"/>
          <p:nvPr/>
        </p:nvSpPr>
        <p:spPr>
          <a:xfrm>
            <a:off x="74600" y="671575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Conversion- Before fix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d0443b096_5_6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Format Conversion</a:t>
            </a:r>
            <a:r>
              <a:rPr lang="en"/>
              <a:t> - After fix</a:t>
            </a:r>
            <a:endParaRPr/>
          </a:p>
        </p:txBody>
      </p:sp>
      <p:pic>
        <p:nvPicPr>
          <p:cNvPr id="206" name="Google Shape;206;g28d0443b096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975"/>
            <a:ext cx="8823077" cy="39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d114742c7_2_0"/>
          <p:cNvSpPr txBox="1"/>
          <p:nvPr/>
        </p:nvSpPr>
        <p:spPr>
          <a:xfrm>
            <a:off x="239250" y="82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Mosaic Tool - Before Fix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g28d114742c7_2_0"/>
          <p:cNvPicPr preferRelativeResize="0"/>
          <p:nvPr/>
        </p:nvPicPr>
        <p:blipFill rotWithShape="1">
          <a:blip r:embed="rId3">
            <a:alphaModFix/>
          </a:blip>
          <a:srcRect t="4220" b="-4219"/>
          <a:stretch/>
        </p:blipFill>
        <p:spPr>
          <a:xfrm>
            <a:off x="152400" y="1376625"/>
            <a:ext cx="8716926" cy="36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d114742c7_2_6"/>
          <p:cNvSpPr txBox="1"/>
          <p:nvPr/>
        </p:nvSpPr>
        <p:spPr>
          <a:xfrm>
            <a:off x="239250" y="82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Mosaic Tool - After Fix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g28d114742c7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00" y="1376625"/>
            <a:ext cx="8479477" cy="36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On-screen Show (16:9)</PresentationFormat>
  <Paragraphs>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Georgia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Pavana V</cp:lastModifiedBy>
  <cp:revision>1</cp:revision>
  <dcterms:modified xsi:type="dcterms:W3CDTF">2023-10-16T01:32:51Z</dcterms:modified>
</cp:coreProperties>
</file>